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2" r:id="rId1"/>
  </p:sldMasterIdLst>
  <p:notesMasterIdLst>
    <p:notesMasterId r:id="rId12"/>
  </p:notesMasterIdLst>
  <p:sldIdLst>
    <p:sldId id="256" r:id="rId2"/>
    <p:sldId id="257" r:id="rId3"/>
    <p:sldId id="261" r:id="rId4"/>
    <p:sldId id="258" r:id="rId5"/>
    <p:sldId id="259" r:id="rId6"/>
    <p:sldId id="262" r:id="rId7"/>
    <p:sldId id="263" r:id="rId8"/>
    <p:sldId id="264" r:id="rId9"/>
    <p:sldId id="265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97A7D-2813-4CAB-A247-C4D199C4D36C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CC8686-4CB3-4F04-AB7D-0A344068DC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BD3D9AA-FAD2-41C0-ACD9-C29DA8513FFF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 in Curriculum and Instruction</a:t>
            </a:r>
          </a:p>
          <a:p>
            <a:r>
              <a:rPr lang="en-US" dirty="0" smtClean="0"/>
              <a:t>MGED Capstone Paper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1 - Introduction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Don’t forget to briefly summarize the chapter when you finish.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Problem Statement</a:t>
            </a:r>
          </a:p>
          <a:p>
            <a:r>
              <a:rPr lang="en-US" dirty="0" smtClean="0"/>
              <a:t>Purpose</a:t>
            </a:r>
          </a:p>
          <a:p>
            <a:r>
              <a:rPr lang="en-US" dirty="0" smtClean="0"/>
              <a:t>Description of the Community</a:t>
            </a:r>
          </a:p>
          <a:p>
            <a:r>
              <a:rPr lang="en-US" dirty="0" smtClean="0"/>
              <a:t>Description of the Work Setting</a:t>
            </a:r>
          </a:p>
          <a:p>
            <a:r>
              <a:rPr lang="en-US" dirty="0" smtClean="0"/>
              <a:t>Writer’s Role</a:t>
            </a:r>
          </a:p>
          <a:p>
            <a:r>
              <a:rPr lang="en-US" dirty="0" smtClean="0"/>
              <a:t>Definition of Terms</a:t>
            </a:r>
          </a:p>
          <a:p>
            <a:r>
              <a:rPr lang="en-US" dirty="0" smtClean="0"/>
              <a:t>Summary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Outline for Chapter 1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Introduce the reader to the study</a:t>
            </a:r>
          </a:p>
          <a:p>
            <a:endParaRPr lang="en-US" sz="3200" dirty="0" smtClean="0"/>
          </a:p>
          <a:p>
            <a:r>
              <a:rPr lang="en-US" sz="3200" dirty="0" smtClean="0"/>
              <a:t>Begin to suggest why there is a problem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Cite research to support your claim that there is a problem</a:t>
            </a:r>
          </a:p>
          <a:p>
            <a:pPr lvl="1">
              <a:buFont typeface="Arial" pitchFamily="34" charset="0"/>
              <a:buChar char="•"/>
            </a:pPr>
            <a:endParaRPr lang="en-US" sz="3200" dirty="0" smtClean="0"/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Succinctly state the problem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point of your study? </a:t>
            </a:r>
          </a:p>
          <a:p>
            <a:endParaRPr lang="en-US" dirty="0" smtClean="0"/>
          </a:p>
          <a:p>
            <a:r>
              <a:rPr lang="en-US" dirty="0" smtClean="0"/>
              <a:t>Why are you doing this?</a:t>
            </a:r>
          </a:p>
          <a:p>
            <a:endParaRPr lang="en-US" dirty="0" smtClean="0"/>
          </a:p>
          <a:p>
            <a:r>
              <a:rPr lang="en-US" dirty="0" smtClean="0"/>
              <a:t>This should be no more than a paragraph.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general make-up of your community? </a:t>
            </a:r>
          </a:p>
          <a:p>
            <a:endParaRPr lang="en-US" dirty="0" smtClean="0"/>
          </a:p>
          <a:p>
            <a:r>
              <a:rPr lang="en-US" dirty="0" smtClean="0"/>
              <a:t>What changes, or lack of changes, has your community experienced lately with regards to your problem?</a:t>
            </a:r>
          </a:p>
          <a:p>
            <a:endParaRPr lang="en-US" dirty="0" smtClean="0"/>
          </a:p>
          <a:p>
            <a:r>
              <a:rPr lang="en-US" dirty="0" smtClean="0"/>
              <a:t>Include a description of the district in this section</a:t>
            </a:r>
          </a:p>
          <a:p>
            <a:endParaRPr lang="en-US" dirty="0" smtClean="0"/>
          </a:p>
          <a:p>
            <a:r>
              <a:rPr lang="en-US" dirty="0" smtClean="0"/>
              <a:t>Do not name your community or district directly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Description of the Community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Describe your school, grade level, and even classroom if it is pertinent to your study</a:t>
            </a:r>
          </a:p>
          <a:p>
            <a:endParaRPr lang="en-US" dirty="0" smtClean="0"/>
          </a:p>
          <a:p>
            <a:r>
              <a:rPr lang="en-US" dirty="0" smtClean="0"/>
              <a:t>Introduce the readers to the participants at this time</a:t>
            </a:r>
          </a:p>
          <a:p>
            <a:endParaRPr lang="en-US" dirty="0" smtClean="0"/>
          </a:p>
          <a:p>
            <a:r>
              <a:rPr lang="en-US" dirty="0" smtClean="0"/>
              <a:t>Do not name your school directly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of Work Setting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Briefly explain your role in the setting</a:t>
            </a:r>
          </a:p>
          <a:p>
            <a:endParaRPr lang="en-US" dirty="0" smtClean="0"/>
          </a:p>
          <a:p>
            <a:r>
              <a:rPr lang="en-US" dirty="0" smtClean="0"/>
              <a:t>Address how you feel it will impact your study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Writer’s Role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any terms that may not be common knowledge in your study</a:t>
            </a:r>
          </a:p>
          <a:p>
            <a:endParaRPr lang="en-US" dirty="0" smtClean="0"/>
          </a:p>
          <a:p>
            <a:r>
              <a:rPr lang="en-US" dirty="0" smtClean="0"/>
              <a:t>You can add to this list as you progress through </a:t>
            </a:r>
            <a:r>
              <a:rPr lang="en-US" smtClean="0"/>
              <a:t>your study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Terms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113</TotalTime>
  <Words>244</Words>
  <Application>Microsoft Office PowerPoint</Application>
  <PresentationFormat>On-screen Show (4:3)</PresentationFormat>
  <Paragraphs>61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Paper</vt:lpstr>
      <vt:lpstr>Chapter 1 - Introduction</vt:lpstr>
      <vt:lpstr>Basic Outline for Chapter 1</vt:lpstr>
      <vt:lpstr>Introduction</vt:lpstr>
      <vt:lpstr>Problem Statement</vt:lpstr>
      <vt:lpstr>Purpose</vt:lpstr>
      <vt:lpstr>Description of the Community</vt:lpstr>
      <vt:lpstr>Description of Work Setting</vt:lpstr>
      <vt:lpstr>Writer’s Role</vt:lpstr>
      <vt:lpstr>Definition of Terms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 – Expected Outcomes and Procedures for Data Analysis</dc:title>
  <dc:creator>Kelly's Computer</dc:creator>
  <cp:lastModifiedBy>Kelly's Computer</cp:lastModifiedBy>
  <cp:revision>12</cp:revision>
  <dcterms:created xsi:type="dcterms:W3CDTF">2011-06-05T19:54:17Z</dcterms:created>
  <dcterms:modified xsi:type="dcterms:W3CDTF">2011-08-07T16:25:51Z</dcterms:modified>
</cp:coreProperties>
</file>